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584E4FC-17C9-42B3-9FA8-A75DC6973B9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FC05AA8-01B5-4A82-88F2-6770CBA82AE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Тема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Изображение на плане неровностей земной поверхности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1435" t="16435" r="9355" b="24512"/>
          <a:stretch>
            <a:fillRect/>
          </a:stretch>
        </p:blipFill>
        <p:spPr bwMode="auto">
          <a:xfrm>
            <a:off x="642910" y="1857364"/>
            <a:ext cx="7748616" cy="43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326" t="21448" r="2702" b="23398"/>
          <a:stretch>
            <a:fillRect/>
          </a:stretch>
        </p:blipFill>
        <p:spPr bwMode="auto">
          <a:xfrm>
            <a:off x="1" y="2273918"/>
            <a:ext cx="9144000" cy="401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иана\Documents\Scanned Documents\Рисунок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5260325" cy="2428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071810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хотите купить домик в деревне на берегу реки.  Есть информация, что вода во время половодья поднимается на несколько метров, до точки 2 м. Заливает ли дом, который вам предложили купить?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Нивелир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1018" t="30641" r="37006" b="40752"/>
          <a:stretch>
            <a:fillRect/>
          </a:stretch>
        </p:blipFill>
        <p:spPr bwMode="auto">
          <a:xfrm>
            <a:off x="4000496" y="2143116"/>
            <a:ext cx="492922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3" descr="C:\Users\Диана\Pictures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306817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ана\Documents\Scanned Documents\Рисунок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011" y="1928802"/>
            <a:ext cx="7681641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Относительная высота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превышение одной точки над другой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высота у этого холма?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018" t="30641" r="37006" b="26462"/>
          <a:stretch>
            <a:fillRect/>
          </a:stretch>
        </p:blipFill>
        <p:spPr bwMode="auto">
          <a:xfrm>
            <a:off x="1428728" y="1857364"/>
            <a:ext cx="6858048" cy="422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Абсолютная высота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превышение точки над уровнем моря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Горизонтали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3757610" cy="45262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линии на карте, соединяющие точки с одинаковой высотой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532" t="3900" r="27650" b="37047"/>
          <a:stretch>
            <a:fillRect/>
          </a:stretch>
        </p:blipFill>
        <p:spPr bwMode="auto">
          <a:xfrm>
            <a:off x="4572000" y="1571612"/>
            <a:ext cx="4572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14969" b="4457"/>
          <a:stretch>
            <a:fillRect/>
          </a:stretch>
        </p:blipFill>
        <p:spPr bwMode="auto">
          <a:xfrm>
            <a:off x="774700" y="530225"/>
            <a:ext cx="7297762" cy="61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5715016"/>
            <a:ext cx="785818" cy="285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6143644"/>
            <a:ext cx="928694" cy="285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5786454"/>
            <a:ext cx="642942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6143644"/>
            <a:ext cx="1357322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64</TotalTime>
  <Words>70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Тема урока  Изображение на плане неровностей земной поверхности</vt:lpstr>
      <vt:lpstr>Слайд 2</vt:lpstr>
      <vt:lpstr>Нивелир </vt:lpstr>
      <vt:lpstr>Слайд 4</vt:lpstr>
      <vt:lpstr>Относительная высота</vt:lpstr>
      <vt:lpstr>Какая высота у этого холма?</vt:lpstr>
      <vt:lpstr>Абсолютная высота</vt:lpstr>
      <vt:lpstr>Горизонтали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 Изображение на плане неровностей земной поверхности</dc:title>
  <dc:creator>Диана</dc:creator>
  <cp:lastModifiedBy>Диана</cp:lastModifiedBy>
  <cp:revision>1</cp:revision>
  <dcterms:created xsi:type="dcterms:W3CDTF">2014-11-09T12:30:23Z</dcterms:created>
  <dcterms:modified xsi:type="dcterms:W3CDTF">2014-11-09T13:35:02Z</dcterms:modified>
</cp:coreProperties>
</file>