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7" r:id="rId8"/>
    <p:sldId id="266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4" d="100"/>
          <a:sy n="6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778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223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869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4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9196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719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33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5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537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285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594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849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90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991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614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43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43C43-367F-4CBF-BB38-4FB5FF44C70A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E28167E-2C3E-4DA3-BB61-197534F02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707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647" y="604911"/>
            <a:ext cx="3563818" cy="26728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79" y="-84574"/>
            <a:ext cx="5267882" cy="29965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53465" y="1028151"/>
            <a:ext cx="12051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/>
              <a:t>+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531" y="3514691"/>
            <a:ext cx="3150410" cy="214052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82451" y="3736249"/>
            <a:ext cx="89561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/>
              <a:t>С</a:t>
            </a:r>
            <a:r>
              <a:rPr lang="en-US" sz="9600" dirty="0" smtClean="0"/>
              <a:t>&amp;</a:t>
            </a:r>
            <a:r>
              <a:rPr lang="ru-RU" sz="9600" b="1" dirty="0" smtClean="0"/>
              <a:t>Б</a:t>
            </a:r>
            <a:r>
              <a:rPr lang="en-US" sz="9600" b="1" dirty="0" smtClean="0"/>
              <a:t> </a:t>
            </a:r>
            <a:r>
              <a:rPr lang="en-US" sz="9600" dirty="0" smtClean="0"/>
              <a:t>+ 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37095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2351" y="1055077"/>
            <a:ext cx="8522261" cy="4856144"/>
          </a:xfrm>
        </p:spPr>
        <p:txBody>
          <a:bodyPr/>
          <a:lstStyle/>
          <a:p>
            <a:pPr marL="0" indent="0">
              <a:buNone/>
            </a:pPr>
            <a:r>
              <a:rPr lang="ru-RU" sz="8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ВОСТОЧНАЯ СИБИРЬ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7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205" y="161426"/>
            <a:ext cx="4809294" cy="32061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766" y="3595268"/>
            <a:ext cx="5241449" cy="31383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36" y="3459957"/>
            <a:ext cx="5221706" cy="32736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234" y="89685"/>
            <a:ext cx="5509981" cy="33702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36" y="89685"/>
            <a:ext cx="4916906" cy="327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План урока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5264" y="1652336"/>
            <a:ext cx="9499348" cy="4732422"/>
          </a:xfrm>
        </p:spPr>
        <p:txBody>
          <a:bodyPr>
            <a:normAutofit fontScale="92500" lnSpcReduction="20000"/>
          </a:bodyPr>
          <a:lstStyle/>
          <a:p>
            <a:pPr marL="449263" indent="-449263"/>
            <a:r>
              <a:rPr lang="ru-RU" sz="3600" dirty="0" smtClean="0"/>
              <a:t>Определение географического положения Восточной Сибири – 2 мин</a:t>
            </a:r>
          </a:p>
          <a:p>
            <a:pPr marL="0" indent="0">
              <a:buNone/>
            </a:pPr>
            <a:endParaRPr lang="ru-RU" sz="3600" dirty="0" smtClean="0"/>
          </a:p>
          <a:p>
            <a:pPr marL="449263" indent="-449263"/>
            <a:r>
              <a:rPr lang="ru-RU" sz="3600" dirty="0" smtClean="0"/>
              <a:t>Работа </a:t>
            </a:r>
            <a:r>
              <a:rPr lang="ru-RU" sz="3600" dirty="0"/>
              <a:t>в группах по определению особенностей </a:t>
            </a:r>
            <a:r>
              <a:rPr lang="ru-RU" sz="3600" dirty="0" smtClean="0"/>
              <a:t>природы Восточной Сибири – 10-12 мин</a:t>
            </a:r>
          </a:p>
          <a:p>
            <a:pPr marL="449263" indent="-449263"/>
            <a:r>
              <a:rPr lang="ru-RU" sz="3600" dirty="0" smtClean="0"/>
              <a:t>Доклад </a:t>
            </a:r>
            <a:r>
              <a:rPr lang="ru-RU" sz="3600" dirty="0"/>
              <a:t>групп </a:t>
            </a:r>
            <a:r>
              <a:rPr lang="ru-RU" sz="3600" dirty="0" smtClean="0"/>
              <a:t>- 2 мин</a:t>
            </a:r>
          </a:p>
          <a:p>
            <a:pPr marL="449263" indent="-449263"/>
            <a:endParaRPr lang="ru-RU" sz="3600" dirty="0"/>
          </a:p>
          <a:p>
            <a:pPr marL="449263" indent="-449263"/>
            <a:r>
              <a:rPr lang="ru-RU" sz="3600" dirty="0" smtClean="0"/>
              <a:t>Подведение итогов работы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549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746" y="383479"/>
            <a:ext cx="8911687" cy="12808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Критерии оценивания групповой </a:t>
            </a:r>
            <a:r>
              <a:rPr lang="ru-RU" b="1" dirty="0">
                <a:solidFill>
                  <a:srgbClr val="002060"/>
                </a:solidFill>
              </a:rPr>
              <a:t>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1696" y="1283369"/>
            <a:ext cx="8915400" cy="532597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ru-RU" sz="3200" dirty="0" smtClean="0"/>
              <a:t>Правильность </a:t>
            </a:r>
            <a:r>
              <a:rPr lang="ru-RU" sz="3200" dirty="0"/>
              <a:t>изложения материала;</a:t>
            </a:r>
          </a:p>
          <a:p>
            <a:r>
              <a:rPr lang="ru-RU" sz="3200" dirty="0" smtClean="0"/>
              <a:t>Полнота </a:t>
            </a:r>
            <a:r>
              <a:rPr lang="ru-RU" sz="3200" dirty="0"/>
              <a:t>ответа;</a:t>
            </a:r>
          </a:p>
          <a:p>
            <a:r>
              <a:rPr lang="ru-RU" sz="3200" dirty="0" smtClean="0"/>
              <a:t>Работа </a:t>
            </a:r>
            <a:r>
              <a:rPr lang="ru-RU" sz="3200" dirty="0"/>
              <a:t>с картой;</a:t>
            </a:r>
          </a:p>
          <a:p>
            <a:r>
              <a:rPr lang="ru-RU" sz="3200" dirty="0" smtClean="0"/>
              <a:t>Уважение </a:t>
            </a:r>
            <a:r>
              <a:rPr lang="ru-RU" sz="3200" dirty="0"/>
              <a:t>к другой команде;</a:t>
            </a:r>
          </a:p>
          <a:p>
            <a:r>
              <a:rPr lang="ru-RU" sz="3200" dirty="0" smtClean="0"/>
              <a:t>Время</a:t>
            </a:r>
            <a:r>
              <a:rPr lang="ru-RU" sz="32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9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075" y="689810"/>
            <a:ext cx="8915400" cy="52374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1 группа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Рельеф и полезные ископаемые</a:t>
            </a:r>
          </a:p>
          <a:p>
            <a:pPr marL="0" indent="0" algn="ctr">
              <a:buNone/>
            </a:pPr>
            <a:endParaRPr lang="ru-RU" sz="32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2 группа</a:t>
            </a:r>
            <a:endParaRPr lang="ru-RU" sz="32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Климат</a:t>
            </a:r>
          </a:p>
          <a:p>
            <a:pPr marL="0" indent="0" algn="ctr">
              <a:buNone/>
            </a:pPr>
            <a:endParaRPr lang="ru-RU" sz="32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3 группа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Растительность и  животный мир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98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0674" y="593558"/>
            <a:ext cx="11229473" cy="1220732"/>
          </a:xfrm>
        </p:spPr>
        <p:txBody>
          <a:bodyPr numCol="3"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1 группа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FF0000"/>
                </a:solidFill>
              </a:rPr>
              <a:t>Рельеф и полезные ископаемые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002060"/>
                </a:solidFill>
              </a:rPr>
              <a:t>2 группа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FF0000"/>
                </a:solidFill>
              </a:rPr>
              <a:t>Климат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002060"/>
                </a:solidFill>
              </a:rPr>
              <a:t>3 группа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>
                <a:solidFill>
                  <a:srgbClr val="FF0000"/>
                </a:solidFill>
              </a:rPr>
              <a:t>Растительность и животный мир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8190" y="2334126"/>
            <a:ext cx="8277726" cy="45238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002060"/>
                </a:solidFill>
              </a:rPr>
              <a:t>Критерии </a:t>
            </a:r>
            <a:r>
              <a:rPr lang="ru-RU" sz="2800" b="1" dirty="0" smtClean="0">
                <a:solidFill>
                  <a:srgbClr val="002060"/>
                </a:solidFill>
              </a:rPr>
              <a:t>оценивания групповой работы</a:t>
            </a:r>
          </a:p>
          <a:p>
            <a:r>
              <a:rPr lang="ru-RU" sz="2800" dirty="0" smtClean="0"/>
              <a:t>Правильность </a:t>
            </a:r>
            <a:r>
              <a:rPr lang="ru-RU" sz="2800" dirty="0"/>
              <a:t>изложения материала;</a:t>
            </a:r>
          </a:p>
          <a:p>
            <a:r>
              <a:rPr lang="ru-RU" sz="2800" dirty="0"/>
              <a:t>Полнота ответа;</a:t>
            </a:r>
          </a:p>
          <a:p>
            <a:r>
              <a:rPr lang="ru-RU" sz="2800" dirty="0" smtClean="0"/>
              <a:t>Работа </a:t>
            </a:r>
            <a:r>
              <a:rPr lang="ru-RU" sz="2800" dirty="0"/>
              <a:t>с картой;</a:t>
            </a:r>
          </a:p>
          <a:p>
            <a:r>
              <a:rPr lang="ru-RU" sz="2800" dirty="0"/>
              <a:t>Уважение к другой команде;</a:t>
            </a:r>
          </a:p>
          <a:p>
            <a:r>
              <a:rPr lang="ru-RU" sz="2800" dirty="0"/>
              <a:t>Время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3190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205" y="161426"/>
            <a:ext cx="4809294" cy="32061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766" y="3595268"/>
            <a:ext cx="5241449" cy="31383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36" y="3459957"/>
            <a:ext cx="5221706" cy="32736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234" y="89685"/>
            <a:ext cx="5509981" cy="33702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36" y="89685"/>
            <a:ext cx="4916906" cy="327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87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77669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Bef>
                <a:spcPts val="6000"/>
              </a:spcBef>
            </a:pPr>
            <a: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  <a:t>Восток и Запад, Север, Юг Сибири</a:t>
            </a:r>
            <a:b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  <a:t>Прекраснее на свете не найти</a:t>
            </a:r>
            <a:b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  <a:t>Потомками и сверстниками нашими</a:t>
            </a:r>
            <a:b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  <a:t>Проложены туда бескрайние пути.</a:t>
            </a:r>
            <a:b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  <a:t>Ее так просто глазом не окинешь</a:t>
            </a:r>
            <a:b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  <a:t>И не сочтешь богатых недр ее.</a:t>
            </a:r>
            <a:b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  <a:t>Сибирь, Сибирь – жемчужина России</a:t>
            </a:r>
            <a:b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  <a:t>Прекраснее края нету ничего.</a:t>
            </a:r>
            <a:br>
              <a:rPr lang="ru-RU" sz="2800" b="1" dirty="0">
                <a:solidFill>
                  <a:srgbClr val="002060"/>
                </a:solidFill>
                <a:latin typeface="Times Sakha Unicode" panose="02000505000000020003" pitchFamily="2" charset="0"/>
              </a:rPr>
            </a:br>
            <a:endParaRPr lang="ru-RU" sz="2800" b="1" dirty="0">
              <a:solidFill>
                <a:srgbClr val="002060"/>
              </a:solidFill>
              <a:latin typeface="Times Sakha Unicode" panose="02000505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68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236</TotalTime>
  <Words>106</Words>
  <Application>Microsoft Office PowerPoint</Application>
  <PresentationFormat>Широкоэкранный</PresentationFormat>
  <Paragraphs>33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Times Sakha Unicode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План урока</vt:lpstr>
      <vt:lpstr>Критерии оценивания групповой работы</vt:lpstr>
      <vt:lpstr>Презентация PowerPoint</vt:lpstr>
      <vt:lpstr>1 группа Рельеф и полезные ископаемые  2 группа Климат   3 группа Растительность и животный мир</vt:lpstr>
      <vt:lpstr>Презентация PowerPoint</vt:lpstr>
      <vt:lpstr>Восток и Запад, Север, Юг Сибири Прекраснее на свете не найти Потомками и сверстниками нашими Проложены туда бескрайние пути. Ее так просто глазом не окинешь И не сочтешь богатых недр ее. Сибирь, Сибирь – жемчужина России Прекраснее края нету ничего.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Иннокентий</dc:creator>
  <cp:lastModifiedBy>Иннокентий</cp:lastModifiedBy>
  <cp:revision>15</cp:revision>
  <dcterms:created xsi:type="dcterms:W3CDTF">2015-02-11T06:47:28Z</dcterms:created>
  <dcterms:modified xsi:type="dcterms:W3CDTF">2015-03-28T13:58:45Z</dcterms:modified>
</cp:coreProperties>
</file>